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0B66E-C364-001B-21D5-2BA80AA4F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AEE254-DFBF-20C6-58C3-5E7E7FE44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42494-25B8-CF1B-B738-5095A924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4DE2CE-26C8-030D-3EAD-7ED05A2D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63559-FFAF-CBC8-913F-194BBDFB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01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C09A7-93E0-A0DB-3693-F4D869D8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55D679-2C97-F5EF-10A2-CDFC98EE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33D3BA-2E23-7A2E-B21F-FF65238D9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B677F-3A33-BD46-D034-E67EFDD1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5D5E8-2F81-C4E7-7F84-E5B823B6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3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95C372-A873-C5E1-A05C-9D516572A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496940-6C29-534B-276F-52CE00C6A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AC30D-3C48-E1C7-EAC6-25A6047B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B1575-10DD-AF76-7E00-8A1708AC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C05400-0360-BD95-3E0D-FF549024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16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739A6-DCFD-6C79-0DB2-89840225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87214-0C05-6EFB-B3D9-6229132C8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E2A40-982C-B75F-84A1-C3BC6273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72460-3F75-54FC-DBAF-2F6F1FDF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DE5C-0783-1B60-3277-25458FEA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8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52D4F-17AF-3532-B37F-663A273C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6D5DB5-40BA-3216-E1E3-BD53ABC13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7C617-D339-44EF-E594-6C2E6461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5AC8A-A50F-86D3-3669-7B9B8CFC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9578C-6FBC-16A1-72DA-34CFF621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3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5427-38AB-1A65-D18A-97509893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01981-2F38-C623-CDDC-23EE078FF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8DB236-625E-AE13-DC36-076604119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8E2A1-0467-D19B-90FA-44064E3B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A4B5B7-952D-85BE-9AC6-9846BA6D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5ECC3F-FC3F-2964-C365-9B492AE4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5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45568-43B1-4BE5-CDD0-6D71FE38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5EB9B-51AF-98B5-D1D6-C257F4C24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093061-9EDA-7B96-95E0-1E59DC62F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1937F5-622B-B6BF-8578-95666FEB0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18B5D2-9B7B-73F1-0E11-4CE39379C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084159-2000-9146-FEFF-C17B6734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0EF932-245E-B13F-A737-AD502E24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10DF50-7D3B-7145-059C-5251C555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58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748B9-D0F3-6AC4-1C1F-BF13CCA5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C96EE3-17C9-1CC0-A1FB-72E33009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1847F3-6CE9-5167-B8A7-9348A566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7F3816-3E7D-80A4-A352-999B84BA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50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EB5F4B-6FC7-396D-89D4-313E1B56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EDF71B-256D-2D99-F351-EEFEBF16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8CEA9-9622-669D-E05A-9AEECD46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10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6AA1B-8CB9-A00A-71EC-1BA3DE5F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E090-D598-1344-3E2E-D899AA49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C73344-871E-F285-4E97-8BD4391CE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574A6-B136-FE8F-E423-0D7A2484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7869C9-FBC3-2967-8E7A-5ACAAA37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B6220A-60F8-EB1A-47B3-B671D762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90EB3-A650-1ECF-FE03-DD8E35D9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F165C4-9DE0-82FF-A7D8-D7EF1D088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2719-01DC-A4C7-F372-FEBBF12A3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9E1284-8476-8514-6B7E-677FCB2E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4B4F9-0E29-3C8D-15A7-E339A1D0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7DDDF2-3164-AD34-DE4F-7A04209E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9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BBA886-7744-C43C-5389-9F4E5A4F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FE0A2-59B9-19CD-55BA-3AB093FB3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C8E86-0B7B-023B-C0CB-5ED438F3F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9455-2DBE-4902-945D-CDA04CF54356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EB2C9-4EAA-9967-E7C1-A4EEB4C08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286D1-59EC-24E0-2A43-12879D8E5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D9EF8-C73D-42D1-9310-284776016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FBBC0-D98F-3269-835B-FC4BD24A2DD2}"/>
              </a:ext>
            </a:extLst>
          </p:cNvPr>
          <p:cNvSpPr txBox="1"/>
          <p:nvPr/>
        </p:nvSpPr>
        <p:spPr>
          <a:xfrm>
            <a:off x="1937857" y="1795244"/>
            <a:ext cx="5676554" cy="274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믿기지 않는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ko-KR" altLang="en-US" sz="4000" b="1" dirty="0"/>
              <a:t>순천향대 컴퓨터공학과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ko-KR" altLang="en-US" sz="4000" b="1" dirty="0"/>
              <a:t>그곳에는 무엇이 있는가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7426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7681C7-0551-96FD-3C27-ECECA66060DE}"/>
              </a:ext>
            </a:extLst>
          </p:cNvPr>
          <p:cNvSpPr txBox="1"/>
          <p:nvPr/>
        </p:nvSpPr>
        <p:spPr>
          <a:xfrm>
            <a:off x="0" y="0"/>
            <a:ext cx="1951175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rgbClr val="FF0000"/>
                </a:solidFill>
              </a:rPr>
              <a:t>CSE </a:t>
            </a:r>
            <a:r>
              <a:rPr lang="ko-KR" altLang="en-US" sz="3400" dirty="0">
                <a:solidFill>
                  <a:srgbClr val="FF0000"/>
                </a:solidFill>
              </a:rPr>
              <a:t>카페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pic>
        <p:nvPicPr>
          <p:cNvPr id="4" name="그림 3" descr="실내, 벽, 문, 바닥이(가) 표시된 사진&#10;&#10;자동 생성된 설명">
            <a:extLst>
              <a:ext uri="{FF2B5EF4-FFF2-40B4-BE49-F238E27FC236}">
                <a16:creationId xmlns:a16="http://schemas.microsoft.com/office/drawing/2014/main" id="{1267E96B-4959-6697-3BA0-24D993C26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21" y="0"/>
            <a:ext cx="4567242" cy="3429000"/>
          </a:xfrm>
          <a:prstGeom prst="rect">
            <a:avLst/>
          </a:prstGeom>
        </p:spPr>
      </p:pic>
      <p:pic>
        <p:nvPicPr>
          <p:cNvPr id="6" name="그림 5" descr="실내, 의자, 가구, 벽이(가) 표시된 사진&#10;&#10;자동 생성된 설명">
            <a:extLst>
              <a:ext uri="{FF2B5EF4-FFF2-40B4-BE49-F238E27FC236}">
                <a16:creationId xmlns:a16="http://schemas.microsoft.com/office/drawing/2014/main" id="{48A9C2A4-8799-F3CE-1146-E62F5A41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63" y="1"/>
            <a:ext cx="5125461" cy="3848100"/>
          </a:xfrm>
          <a:prstGeom prst="rect">
            <a:avLst/>
          </a:prstGeom>
        </p:spPr>
      </p:pic>
      <p:pic>
        <p:nvPicPr>
          <p:cNvPr id="8" name="그림 7" descr="패스트푸드, 테이블, 실내, 빵이(가) 표시된 사진&#10;&#10;자동 생성된 설명">
            <a:extLst>
              <a:ext uri="{FF2B5EF4-FFF2-40B4-BE49-F238E27FC236}">
                <a16:creationId xmlns:a16="http://schemas.microsoft.com/office/drawing/2014/main" id="{AD5C2837-531F-07EC-B3B9-B9DF53DAE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" y="3707896"/>
            <a:ext cx="4195768" cy="3150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0B519-7464-EFC8-4C31-3B342CA578C9}"/>
              </a:ext>
            </a:extLst>
          </p:cNvPr>
          <p:cNvSpPr txBox="1"/>
          <p:nvPr/>
        </p:nvSpPr>
        <p:spPr>
          <a:xfrm>
            <a:off x="4285701" y="4010026"/>
            <a:ext cx="6282489" cy="1560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/>
              <a:t>취식 가능</a:t>
            </a:r>
            <a:r>
              <a:rPr lang="en-US" altLang="ko-KR" sz="3400" dirty="0"/>
              <a:t>, </a:t>
            </a:r>
            <a:r>
              <a:rPr lang="ko-KR" altLang="en-US" sz="3400" dirty="0"/>
              <a:t>휴식 가능</a:t>
            </a:r>
            <a:r>
              <a:rPr lang="en-US" altLang="ko-KR" sz="34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400" dirty="0"/>
              <a:t>에어컨 가동 중</a:t>
            </a:r>
            <a:r>
              <a:rPr lang="en-US" altLang="ko-KR" sz="3400" dirty="0"/>
              <a:t>, </a:t>
            </a:r>
            <a:r>
              <a:rPr lang="ko-KR" altLang="en-US" sz="3400" dirty="0"/>
              <a:t>환풍기 가동 중</a:t>
            </a:r>
            <a:endParaRPr lang="en-US" altLang="ko-KR" sz="3400" dirty="0"/>
          </a:p>
        </p:txBody>
      </p:sp>
    </p:spTree>
    <p:extLst>
      <p:ext uri="{BB962C8B-B14F-4D97-AF65-F5344CB8AC3E}">
        <p14:creationId xmlns:p14="http://schemas.microsoft.com/office/powerpoint/2010/main" val="36353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415FE-4BAB-65A1-E4CD-88DEF25ADE1B}"/>
              </a:ext>
            </a:extLst>
          </p:cNvPr>
          <p:cNvSpPr txBox="1"/>
          <p:nvPr/>
        </p:nvSpPr>
        <p:spPr>
          <a:xfrm>
            <a:off x="0" y="0"/>
            <a:ext cx="5335948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>
                <a:solidFill>
                  <a:srgbClr val="FF0000"/>
                </a:solidFill>
              </a:rPr>
              <a:t>컴퓨터공학과 학부 </a:t>
            </a:r>
            <a:r>
              <a:rPr lang="en-US" altLang="ko-KR" sz="3400" dirty="0">
                <a:solidFill>
                  <a:srgbClr val="FF0000"/>
                </a:solidFill>
              </a:rPr>
              <a:t>LAB </a:t>
            </a:r>
            <a:r>
              <a:rPr lang="ko-KR" altLang="en-US" sz="3400" dirty="0">
                <a:solidFill>
                  <a:srgbClr val="FF0000"/>
                </a:solidFill>
              </a:rPr>
              <a:t>실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3590E-37A1-1A5C-7F37-D1A119D22A19}"/>
              </a:ext>
            </a:extLst>
          </p:cNvPr>
          <p:cNvSpPr txBox="1"/>
          <p:nvPr/>
        </p:nvSpPr>
        <p:spPr>
          <a:xfrm>
            <a:off x="94701" y="776046"/>
            <a:ext cx="6339812" cy="1560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/>
              <a:t>CS Lab (</a:t>
            </a:r>
            <a:r>
              <a:rPr lang="en-US" altLang="ko-KR" sz="3400"/>
              <a:t>Computer System </a:t>
            </a:r>
            <a:r>
              <a:rPr lang="en-US" altLang="ko-KR" sz="3400" dirty="0"/>
              <a:t>Lab)</a:t>
            </a:r>
          </a:p>
          <a:p>
            <a:pPr>
              <a:lnSpc>
                <a:spcPct val="150000"/>
              </a:lnSpc>
            </a:pPr>
            <a:r>
              <a:rPr lang="ko-KR" altLang="en-US" sz="3400" dirty="0"/>
              <a:t>공부할 공간</a:t>
            </a:r>
            <a:r>
              <a:rPr lang="en-US" altLang="ko-KR" sz="3400" dirty="0"/>
              <a:t>, </a:t>
            </a:r>
            <a:r>
              <a:rPr lang="ko-KR" altLang="en-US" sz="3400" dirty="0"/>
              <a:t>선후배간 소통</a:t>
            </a:r>
            <a:endParaRPr lang="en-US" altLang="ko-KR" sz="3400" dirty="0"/>
          </a:p>
        </p:txBody>
      </p:sp>
      <p:pic>
        <p:nvPicPr>
          <p:cNvPr id="5" name="그림 4" descr="텍스트, 실내, 가구, 컴퓨터 모니터이(가) 표시된 사진&#10;&#10;자동 생성된 설명">
            <a:extLst>
              <a:ext uri="{FF2B5EF4-FFF2-40B4-BE49-F238E27FC236}">
                <a16:creationId xmlns:a16="http://schemas.microsoft.com/office/drawing/2014/main" id="{2B80ACAB-B1F7-B9E7-6ECD-8CF5C18F3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80" y="0"/>
            <a:ext cx="4973220" cy="3733800"/>
          </a:xfrm>
          <a:prstGeom prst="rect">
            <a:avLst/>
          </a:prstGeom>
        </p:spPr>
      </p:pic>
      <p:pic>
        <p:nvPicPr>
          <p:cNvPr id="9" name="그림 8" descr="텍스트, 벽, 실내, 포스터이(가) 표시된 사진&#10;&#10;자동 생성된 설명">
            <a:extLst>
              <a:ext uri="{FF2B5EF4-FFF2-40B4-BE49-F238E27FC236}">
                <a16:creationId xmlns:a16="http://schemas.microsoft.com/office/drawing/2014/main" id="{906EA641-8743-3A85-5971-FC5A32D6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625"/>
            <a:ext cx="5518751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1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7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BE5DF-6F39-6058-8B4A-A49A89C0A39B}"/>
              </a:ext>
            </a:extLst>
          </p:cNvPr>
          <p:cNvSpPr txBox="1"/>
          <p:nvPr/>
        </p:nvSpPr>
        <p:spPr>
          <a:xfrm>
            <a:off x="0" y="0"/>
            <a:ext cx="4698722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>
                <a:solidFill>
                  <a:srgbClr val="FF0000"/>
                </a:solidFill>
              </a:rPr>
              <a:t>컴퓨터공학과는 어디에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655DD-065E-6157-37EC-2B4E1605D07C}"/>
              </a:ext>
            </a:extLst>
          </p:cNvPr>
          <p:cNvSpPr txBox="1"/>
          <p:nvPr/>
        </p:nvSpPr>
        <p:spPr>
          <a:xfrm>
            <a:off x="438659" y="1418540"/>
            <a:ext cx="3631122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/>
              <a:t>멀티미디어관 </a:t>
            </a:r>
            <a:r>
              <a:rPr lang="en-US" altLang="ko-KR" sz="3400" dirty="0"/>
              <a:t>6</a:t>
            </a:r>
            <a:r>
              <a:rPr lang="ko-KR" altLang="en-US" sz="3400" dirty="0"/>
              <a:t>층</a:t>
            </a:r>
            <a:endParaRPr lang="en-US" altLang="ko-KR" sz="3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A6C6FD-2A18-11B6-5692-E2561012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663" y="448360"/>
            <a:ext cx="3714750" cy="3733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FFB075-4630-70FC-F020-0C4E1683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31" y="3029780"/>
            <a:ext cx="3010294" cy="3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1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99B44C-AC1D-0CB2-0D45-900CAE59EDEE}"/>
              </a:ext>
            </a:extLst>
          </p:cNvPr>
          <p:cNvSpPr txBox="1"/>
          <p:nvPr/>
        </p:nvSpPr>
        <p:spPr>
          <a:xfrm>
            <a:off x="0" y="0"/>
            <a:ext cx="5006499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>
                <a:solidFill>
                  <a:srgbClr val="FF0000"/>
                </a:solidFill>
              </a:rPr>
              <a:t>건물내에 가장 중요한 곳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E04A8-3396-24B4-9CD8-D7E65AD6BECE}"/>
              </a:ext>
            </a:extLst>
          </p:cNvPr>
          <p:cNvSpPr txBox="1"/>
          <p:nvPr/>
        </p:nvSpPr>
        <p:spPr>
          <a:xfrm>
            <a:off x="781574" y="1385582"/>
            <a:ext cx="4581703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/>
              <a:t>강의실</a:t>
            </a:r>
            <a:r>
              <a:rPr lang="en-US" altLang="ko-KR" sz="3400" dirty="0"/>
              <a:t>? </a:t>
            </a:r>
            <a:r>
              <a:rPr lang="ko-KR" altLang="en-US" sz="3400" dirty="0"/>
              <a:t>편의점</a:t>
            </a:r>
            <a:r>
              <a:rPr lang="en-US" altLang="ko-KR" sz="3400" dirty="0"/>
              <a:t>? </a:t>
            </a:r>
            <a:r>
              <a:rPr lang="ko-KR" altLang="en-US" sz="3400" dirty="0"/>
              <a:t>쉼터</a:t>
            </a:r>
            <a:r>
              <a:rPr lang="en-US" altLang="ko-KR" sz="3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002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99B44C-AC1D-0CB2-0D45-900CAE59EDEE}"/>
              </a:ext>
            </a:extLst>
          </p:cNvPr>
          <p:cNvSpPr txBox="1"/>
          <p:nvPr/>
        </p:nvSpPr>
        <p:spPr>
          <a:xfrm>
            <a:off x="0" y="0"/>
            <a:ext cx="5006499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>
                <a:solidFill>
                  <a:srgbClr val="FF0000"/>
                </a:solidFill>
              </a:rPr>
              <a:t>건물내에 가장 중요한 곳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E04A8-3396-24B4-9CD8-D7E65AD6BECE}"/>
              </a:ext>
            </a:extLst>
          </p:cNvPr>
          <p:cNvSpPr txBox="1"/>
          <p:nvPr/>
        </p:nvSpPr>
        <p:spPr>
          <a:xfrm>
            <a:off x="781574" y="1385582"/>
            <a:ext cx="4581703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/>
              <a:t>강의실</a:t>
            </a:r>
            <a:r>
              <a:rPr lang="en-US" altLang="ko-KR" sz="3400" dirty="0"/>
              <a:t>? </a:t>
            </a:r>
            <a:r>
              <a:rPr lang="ko-KR" altLang="en-US" sz="3400" dirty="0"/>
              <a:t>편의점</a:t>
            </a:r>
            <a:r>
              <a:rPr lang="en-US" altLang="ko-KR" sz="3400" dirty="0"/>
              <a:t>? </a:t>
            </a:r>
            <a:r>
              <a:rPr lang="ko-KR" altLang="en-US" sz="3400" dirty="0"/>
              <a:t>쉼터</a:t>
            </a:r>
            <a:r>
              <a:rPr lang="en-US" altLang="ko-KR" sz="34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E1C63-A7BD-F062-75FB-6AE690D26251}"/>
              </a:ext>
            </a:extLst>
          </p:cNvPr>
          <p:cNvSpPr txBox="1"/>
          <p:nvPr/>
        </p:nvSpPr>
        <p:spPr>
          <a:xfrm>
            <a:off x="2326067" y="3319943"/>
            <a:ext cx="1492716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/>
              <a:t>화장실</a:t>
            </a:r>
            <a:endParaRPr lang="en-US" altLang="ko-KR" sz="3400" dirty="0"/>
          </a:p>
        </p:txBody>
      </p:sp>
    </p:spTree>
    <p:extLst>
      <p:ext uri="{BB962C8B-B14F-4D97-AF65-F5344CB8AC3E}">
        <p14:creationId xmlns:p14="http://schemas.microsoft.com/office/powerpoint/2010/main" val="124652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99B44C-AC1D-0CB2-0D45-900CAE59EDEE}"/>
              </a:ext>
            </a:extLst>
          </p:cNvPr>
          <p:cNvSpPr txBox="1"/>
          <p:nvPr/>
        </p:nvSpPr>
        <p:spPr>
          <a:xfrm>
            <a:off x="0" y="0"/>
            <a:ext cx="5006499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>
                <a:solidFill>
                  <a:srgbClr val="FF0000"/>
                </a:solidFill>
              </a:rPr>
              <a:t>건물내에 가장 중요한 곳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E04A8-3396-24B4-9CD8-D7E65AD6BECE}"/>
              </a:ext>
            </a:extLst>
          </p:cNvPr>
          <p:cNvSpPr txBox="1"/>
          <p:nvPr/>
        </p:nvSpPr>
        <p:spPr>
          <a:xfrm>
            <a:off x="781574" y="1385582"/>
            <a:ext cx="4581703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/>
              <a:t>강의실</a:t>
            </a:r>
            <a:r>
              <a:rPr lang="en-US" altLang="ko-KR" sz="3400" dirty="0"/>
              <a:t>? </a:t>
            </a:r>
            <a:r>
              <a:rPr lang="ko-KR" altLang="en-US" sz="3400" dirty="0"/>
              <a:t>편의점</a:t>
            </a:r>
            <a:r>
              <a:rPr lang="en-US" altLang="ko-KR" sz="3400" dirty="0"/>
              <a:t>? </a:t>
            </a:r>
            <a:r>
              <a:rPr lang="ko-KR" altLang="en-US" sz="3400" dirty="0"/>
              <a:t>쉼터</a:t>
            </a:r>
            <a:r>
              <a:rPr lang="en-US" altLang="ko-KR" sz="34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E1C63-A7BD-F062-75FB-6AE690D26251}"/>
              </a:ext>
            </a:extLst>
          </p:cNvPr>
          <p:cNvSpPr txBox="1"/>
          <p:nvPr/>
        </p:nvSpPr>
        <p:spPr>
          <a:xfrm>
            <a:off x="2326067" y="3319943"/>
            <a:ext cx="1492716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/>
              <a:t>화장실</a:t>
            </a:r>
            <a:endParaRPr lang="en-US" altLang="ko-KR" sz="3400" dirty="0"/>
          </a:p>
        </p:txBody>
      </p:sp>
      <p:pic>
        <p:nvPicPr>
          <p:cNvPr id="6" name="그림 5" descr="천장, 실내, 건물, 바닥이(가) 표시된 사진&#10;&#10;자동 생성된 설명">
            <a:extLst>
              <a:ext uri="{FF2B5EF4-FFF2-40B4-BE49-F238E27FC236}">
                <a16:creationId xmlns:a16="http://schemas.microsoft.com/office/drawing/2014/main" id="{F161D8D4-ADD8-9625-7315-25593412F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18" y="285225"/>
            <a:ext cx="4164990" cy="3126997"/>
          </a:xfrm>
          <a:prstGeom prst="rect">
            <a:avLst/>
          </a:prstGeom>
        </p:spPr>
      </p:pic>
      <p:pic>
        <p:nvPicPr>
          <p:cNvPr id="8" name="그림 7" descr="문, 텍스트, 실내, 벽이(가) 표시된 사진&#10;&#10;자동 생성된 설명">
            <a:extLst>
              <a:ext uri="{FF2B5EF4-FFF2-40B4-BE49-F238E27FC236}">
                <a16:creationId xmlns:a16="http://schemas.microsoft.com/office/drawing/2014/main" id="{6642DE6D-4895-5545-46DB-BD261158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18" y="3565353"/>
            <a:ext cx="4164990" cy="312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5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03EFE4-86B8-38C4-403A-AEBFD1582B3D}"/>
              </a:ext>
            </a:extLst>
          </p:cNvPr>
          <p:cNvSpPr txBox="1"/>
          <p:nvPr/>
        </p:nvSpPr>
        <p:spPr>
          <a:xfrm>
            <a:off x="0" y="0"/>
            <a:ext cx="2364750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>
                <a:solidFill>
                  <a:srgbClr val="FF0000"/>
                </a:solidFill>
              </a:rPr>
              <a:t>학과사무실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6AE3C-B6AE-F6FA-FB6C-C4D525EF6FE1}"/>
              </a:ext>
            </a:extLst>
          </p:cNvPr>
          <p:cNvSpPr txBox="1"/>
          <p:nvPr/>
        </p:nvSpPr>
        <p:spPr>
          <a:xfrm>
            <a:off x="0" y="1326253"/>
            <a:ext cx="8558753" cy="5485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400" dirty="0"/>
              <a:t>학과 관련일에 문제 생겼다</a:t>
            </a:r>
            <a:endParaRPr lang="en-US" altLang="ko-KR" sz="3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400" dirty="0"/>
              <a:t>학과 관련 문의할 일이 생겼다</a:t>
            </a:r>
            <a:endParaRPr lang="en-US" altLang="ko-KR" sz="3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400" dirty="0"/>
              <a:t>출석</a:t>
            </a:r>
            <a:r>
              <a:rPr lang="en-US" altLang="ko-KR" sz="3400" dirty="0"/>
              <a:t>, </a:t>
            </a:r>
            <a:r>
              <a:rPr lang="ko-KR" altLang="en-US" sz="3400" dirty="0"/>
              <a:t>출결</a:t>
            </a:r>
            <a:endParaRPr lang="en-US" altLang="ko-KR" sz="3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3400" dirty="0"/>
              <a:t>M609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400" dirty="0"/>
              <a:t>노크</a:t>
            </a:r>
            <a:r>
              <a:rPr lang="en-US" altLang="ko-KR" sz="3400" dirty="0"/>
              <a:t> </a:t>
            </a:r>
            <a:r>
              <a:rPr lang="ko-KR" altLang="en-US" sz="3400" dirty="0"/>
              <a:t>후 확인하고 </a:t>
            </a:r>
            <a:r>
              <a:rPr lang="ko-KR" altLang="en-US" sz="3400" dirty="0" err="1"/>
              <a:t>문열기</a:t>
            </a:r>
            <a:endParaRPr lang="en-US" altLang="ko-KR" sz="3400" dirty="0"/>
          </a:p>
          <a:p>
            <a:pPr>
              <a:lnSpc>
                <a:spcPct val="150000"/>
              </a:lnSpc>
            </a:pPr>
            <a:endParaRPr lang="en-US" altLang="ko-KR" sz="3400" dirty="0"/>
          </a:p>
          <a:p>
            <a:pPr>
              <a:lnSpc>
                <a:spcPct val="150000"/>
              </a:lnSpc>
            </a:pPr>
            <a:r>
              <a:rPr lang="ko-KR" altLang="en-US" sz="3400" dirty="0"/>
              <a:t>내가 </a:t>
            </a:r>
            <a:r>
              <a:rPr lang="ko-KR" altLang="en-US" sz="3400" dirty="0" err="1"/>
              <a:t>누군지</a:t>
            </a:r>
            <a:r>
              <a:rPr lang="en-US" altLang="ko-KR" sz="3400" dirty="0"/>
              <a:t>, </a:t>
            </a:r>
            <a:r>
              <a:rPr lang="ko-KR" altLang="en-US" sz="3400" dirty="0"/>
              <a:t>무슨 용건인지</a:t>
            </a:r>
            <a:r>
              <a:rPr lang="en-US" altLang="ko-KR" sz="3400" dirty="0"/>
              <a:t>, </a:t>
            </a:r>
            <a:r>
              <a:rPr lang="ko-KR" altLang="en-US" sz="3400" dirty="0"/>
              <a:t>해결방안 듣기</a:t>
            </a:r>
            <a:endParaRPr lang="en-US" altLang="ko-KR" sz="3400" dirty="0"/>
          </a:p>
        </p:txBody>
      </p:sp>
      <p:pic>
        <p:nvPicPr>
          <p:cNvPr id="6" name="그림 5" descr="벽, 실내, 건물, 바닥이(가) 표시된 사진&#10;&#10;자동 생성된 설명">
            <a:extLst>
              <a:ext uri="{FF2B5EF4-FFF2-40B4-BE49-F238E27FC236}">
                <a16:creationId xmlns:a16="http://schemas.microsoft.com/office/drawing/2014/main" id="{3BADAD41-0813-F253-3DCC-DB325CBC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63" y="388023"/>
            <a:ext cx="5556308" cy="41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1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E96783-9B0B-83DF-F103-BA4453171649}"/>
              </a:ext>
            </a:extLst>
          </p:cNvPr>
          <p:cNvSpPr txBox="1"/>
          <p:nvPr/>
        </p:nvSpPr>
        <p:spPr>
          <a:xfrm>
            <a:off x="0" y="0"/>
            <a:ext cx="1492716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>
                <a:solidFill>
                  <a:srgbClr val="FF0000"/>
                </a:solidFill>
              </a:rPr>
              <a:t>강의실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8F11D-7FAB-E28F-6184-6E2F20C5B20E}"/>
              </a:ext>
            </a:extLst>
          </p:cNvPr>
          <p:cNvSpPr txBox="1"/>
          <p:nvPr/>
        </p:nvSpPr>
        <p:spPr>
          <a:xfrm>
            <a:off x="109164" y="948748"/>
            <a:ext cx="2767104" cy="1560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/>
              <a:t>강의실 </a:t>
            </a:r>
            <a:r>
              <a:rPr lang="en-US" altLang="ko-KR" sz="3400" dirty="0"/>
              <a:t>M610</a:t>
            </a:r>
          </a:p>
          <a:p>
            <a:pPr>
              <a:lnSpc>
                <a:spcPct val="150000"/>
              </a:lnSpc>
            </a:pPr>
            <a:r>
              <a:rPr lang="ko-KR" altLang="en-US" sz="3400" dirty="0"/>
              <a:t>강의실 </a:t>
            </a:r>
            <a:r>
              <a:rPr lang="en-US" altLang="ko-KR" sz="3400" dirty="0"/>
              <a:t>M618</a:t>
            </a:r>
          </a:p>
        </p:txBody>
      </p:sp>
    </p:spTree>
    <p:extLst>
      <p:ext uri="{BB962C8B-B14F-4D97-AF65-F5344CB8AC3E}">
        <p14:creationId xmlns:p14="http://schemas.microsoft.com/office/powerpoint/2010/main" val="147925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E96783-9B0B-83DF-F103-BA4453171649}"/>
              </a:ext>
            </a:extLst>
          </p:cNvPr>
          <p:cNvSpPr txBox="1"/>
          <p:nvPr/>
        </p:nvSpPr>
        <p:spPr>
          <a:xfrm>
            <a:off x="0" y="0"/>
            <a:ext cx="1492716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>
                <a:solidFill>
                  <a:srgbClr val="FF0000"/>
                </a:solidFill>
              </a:rPr>
              <a:t>강의실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8F11D-7FAB-E28F-6184-6E2F20C5B20E}"/>
              </a:ext>
            </a:extLst>
          </p:cNvPr>
          <p:cNvSpPr txBox="1"/>
          <p:nvPr/>
        </p:nvSpPr>
        <p:spPr>
          <a:xfrm>
            <a:off x="100775" y="948748"/>
            <a:ext cx="5006499" cy="2345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/>
              <a:t>강의실 </a:t>
            </a:r>
            <a:r>
              <a:rPr lang="en-US" altLang="ko-KR" sz="3400" dirty="0"/>
              <a:t>M610</a:t>
            </a:r>
          </a:p>
          <a:p>
            <a:pPr>
              <a:lnSpc>
                <a:spcPct val="150000"/>
              </a:lnSpc>
            </a:pPr>
            <a:r>
              <a:rPr lang="ko-KR" altLang="en-US" sz="3400" dirty="0"/>
              <a:t>최대 </a:t>
            </a:r>
            <a:r>
              <a:rPr lang="en-US" altLang="ko-KR" sz="3400" dirty="0"/>
              <a:t>60</a:t>
            </a:r>
            <a:r>
              <a:rPr lang="ko-KR" altLang="en-US" sz="3400" dirty="0"/>
              <a:t>명정도 수용가능</a:t>
            </a:r>
            <a:endParaRPr lang="en-US" altLang="ko-KR" sz="3400" dirty="0"/>
          </a:p>
          <a:p>
            <a:pPr>
              <a:lnSpc>
                <a:spcPct val="150000"/>
              </a:lnSpc>
            </a:pPr>
            <a:r>
              <a:rPr lang="ko-KR" altLang="en-US" sz="3400" dirty="0"/>
              <a:t>학과에서 가장 큰 강의실</a:t>
            </a:r>
            <a:endParaRPr lang="en-US" altLang="ko-KR" sz="3400" dirty="0"/>
          </a:p>
        </p:txBody>
      </p:sp>
      <p:pic>
        <p:nvPicPr>
          <p:cNvPr id="5" name="그림 4" descr="텍스트, 문, 벽, 실내이(가) 표시된 사진&#10;&#10;자동 생성된 설명">
            <a:extLst>
              <a:ext uri="{FF2B5EF4-FFF2-40B4-BE49-F238E27FC236}">
                <a16:creationId xmlns:a16="http://schemas.microsoft.com/office/drawing/2014/main" id="{3917AC30-7A07-7365-7D0E-467ADC7A2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" y="3429000"/>
            <a:ext cx="4397501" cy="3301561"/>
          </a:xfrm>
          <a:prstGeom prst="rect">
            <a:avLst/>
          </a:prstGeom>
        </p:spPr>
      </p:pic>
      <p:pic>
        <p:nvPicPr>
          <p:cNvPr id="7" name="그림 6" descr="실내, 의자, 가구, 장면이(가) 표시된 사진&#10;&#10;자동 생성된 설명">
            <a:extLst>
              <a:ext uri="{FF2B5EF4-FFF2-40B4-BE49-F238E27FC236}">
                <a16:creationId xmlns:a16="http://schemas.microsoft.com/office/drawing/2014/main" id="{806B2D32-D919-A991-B391-576AF255A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160562"/>
            <a:ext cx="6113614" cy="45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2D643-7810-F303-16E1-ECC8F99DD31B}"/>
              </a:ext>
            </a:extLst>
          </p:cNvPr>
          <p:cNvSpPr txBox="1"/>
          <p:nvPr/>
        </p:nvSpPr>
        <p:spPr>
          <a:xfrm>
            <a:off x="0" y="0"/>
            <a:ext cx="1492716" cy="77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>
                <a:solidFill>
                  <a:srgbClr val="FF0000"/>
                </a:solidFill>
              </a:rPr>
              <a:t>강의실</a:t>
            </a:r>
            <a:endParaRPr lang="en-US" altLang="ko-KR" sz="3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96504-0582-9E43-7C87-68FF4BBEC1DC}"/>
              </a:ext>
            </a:extLst>
          </p:cNvPr>
          <p:cNvSpPr txBox="1"/>
          <p:nvPr/>
        </p:nvSpPr>
        <p:spPr>
          <a:xfrm>
            <a:off x="81149" y="862397"/>
            <a:ext cx="5160387" cy="2345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/>
              <a:t>강의실 </a:t>
            </a:r>
            <a:r>
              <a:rPr lang="en-US" altLang="ko-KR" sz="3400" dirty="0"/>
              <a:t>M618</a:t>
            </a:r>
          </a:p>
          <a:p>
            <a:pPr>
              <a:lnSpc>
                <a:spcPct val="150000"/>
              </a:lnSpc>
            </a:pPr>
            <a:r>
              <a:rPr lang="ko-KR" altLang="en-US" sz="3400" dirty="0"/>
              <a:t>제일 비싼 돈이 든 강의실</a:t>
            </a:r>
            <a:endParaRPr lang="en-US" altLang="ko-KR" sz="3400" dirty="0"/>
          </a:p>
          <a:p>
            <a:pPr>
              <a:lnSpc>
                <a:spcPct val="150000"/>
              </a:lnSpc>
            </a:pPr>
            <a:r>
              <a:rPr lang="en-US" altLang="ko-KR" sz="3400" dirty="0"/>
              <a:t>4K </a:t>
            </a:r>
            <a:r>
              <a:rPr lang="ko-KR" altLang="en-US" sz="3400" dirty="0"/>
              <a:t>지원 대형 모니터</a:t>
            </a:r>
            <a:endParaRPr lang="en-US" altLang="ko-KR" sz="3400" dirty="0"/>
          </a:p>
        </p:txBody>
      </p:sp>
      <p:pic>
        <p:nvPicPr>
          <p:cNvPr id="5" name="그림 4" descr="벽, 실내, 문, 문 손잡이이(가) 표시된 사진&#10;&#10;자동 생성된 설명">
            <a:extLst>
              <a:ext uri="{FF2B5EF4-FFF2-40B4-BE49-F238E27FC236}">
                <a16:creationId xmlns:a16="http://schemas.microsoft.com/office/drawing/2014/main" id="{C6583001-C4CC-11CE-0DF7-A3C9DAAAD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4455"/>
            <a:ext cx="4760076" cy="3573776"/>
          </a:xfrm>
          <a:prstGeom prst="rect">
            <a:avLst/>
          </a:prstGeom>
        </p:spPr>
      </p:pic>
      <p:pic>
        <p:nvPicPr>
          <p:cNvPr id="7" name="그림 6" descr="실내, 의자, 가구, 테이블이(가) 표시된 사진&#10;&#10;자동 생성된 설명">
            <a:extLst>
              <a:ext uri="{FF2B5EF4-FFF2-40B4-BE49-F238E27FC236}">
                <a16:creationId xmlns:a16="http://schemas.microsoft.com/office/drawing/2014/main" id="{B7FB936E-3F4C-FD21-BBBE-DA86D6B6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02" y="146405"/>
            <a:ext cx="4760076" cy="3573776"/>
          </a:xfrm>
          <a:prstGeom prst="rect">
            <a:avLst/>
          </a:prstGeom>
        </p:spPr>
      </p:pic>
      <p:pic>
        <p:nvPicPr>
          <p:cNvPr id="9" name="그림 8" descr="실내, 책상, 벽, 컴퓨터이(가) 표시된 사진&#10;&#10;자동 생성된 설명">
            <a:extLst>
              <a:ext uri="{FF2B5EF4-FFF2-40B4-BE49-F238E27FC236}">
                <a16:creationId xmlns:a16="http://schemas.microsoft.com/office/drawing/2014/main" id="{57D2BD9A-23AD-8DB1-21C1-4774940DD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76" y="3806532"/>
            <a:ext cx="4064390" cy="30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1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129</Words>
  <Application>Microsoft Office PowerPoint</Application>
  <PresentationFormat>와이드스크린</PresentationFormat>
  <Paragraphs>38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In Gyu</dc:creator>
  <cp:lastModifiedBy>Lee In Gyu</cp:lastModifiedBy>
  <cp:revision>34</cp:revision>
  <dcterms:created xsi:type="dcterms:W3CDTF">2023-05-28T07:23:52Z</dcterms:created>
  <dcterms:modified xsi:type="dcterms:W3CDTF">2023-05-29T19:54:18Z</dcterms:modified>
</cp:coreProperties>
</file>